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omforta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fab9318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dfab9318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df3935cd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df3935cd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df3935cdf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df3935cdf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the direct and indirect competition (be clear)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Why dont we just yelp stuff, google search stuff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Who’s going to own it, drive changes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aintaining?  How often does this need to be updated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“How do i know if i dont need this lol”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Marketing -- how can we make this viral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isolates groups and becomes an issue for our campus culture.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giving instant access to myUCSC and Canvas, to providing course offering information and dining hall hours - this app will make UCSC resources much more accessible to students.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fab9318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fab9318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isolates groups and becomes an issue for our campus culture.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giving instant access to myUCSC and Canvas, to providing course offering information and dining hall hours - this app will make UCSC resources much more accessible to students.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f3935cd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f3935cd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fab9318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dfab9318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Offline mode?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Favorites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Ad revenue?? Somehow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Local business - sales rep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Funding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fab93184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dfab9318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Continuing minimum viable product for the future (beyond minimum viable?)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Make it more scalable/ maintainable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87" name="Google Shape;8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7" name="Google Shape;10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9" name="Google Shape;11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4D4EUlpMyMwlrjdJMZ3yxJzJrakyM2Jy/view" TargetMode="External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10.jpg"/><Relationship Id="rId7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draw.io/?page-id=xhN4qrF4NHYMiXx3dQCX&amp;scale=auto#G1kYRUHH9_mXVtZ1rrSkA1Mk3R_z1jrzSg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ctrTitle"/>
          </p:nvPr>
        </p:nvSpPr>
        <p:spPr>
          <a:xfrm>
            <a:off x="630600" y="419725"/>
            <a:ext cx="7893000" cy="11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SlugHub</a:t>
            </a:r>
            <a:endParaRPr/>
          </a:p>
        </p:txBody>
      </p:sp>
      <p:sp>
        <p:nvSpPr>
          <p:cNvPr id="129" name="Google Shape;129;p17"/>
          <p:cNvSpPr txBox="1"/>
          <p:nvPr>
            <p:ph idx="1" type="subTitle"/>
          </p:nvPr>
        </p:nvSpPr>
        <p:spPr>
          <a:xfrm>
            <a:off x="630600" y="369132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Where Slugs Can Find Themselves At Home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30600" y="2349400"/>
            <a:ext cx="32967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Lawrence Tam (Product Owner)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Naum Markenzon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Mason Nguyen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Xuhua Feng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Zhelin Li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050" y="1224623"/>
            <a:ext cx="2778123" cy="17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4909800" y="487626"/>
            <a:ext cx="3296700" cy="32037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33" name="Google Shape;133;p17"/>
          <p:cNvSpPr txBox="1"/>
          <p:nvPr/>
        </p:nvSpPr>
        <p:spPr>
          <a:xfrm>
            <a:off x="1921100" y="1719600"/>
            <a:ext cx="2540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July 25th, 2019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Management Strategies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37" name="Google Shape;237;p26"/>
          <p:cNvSpPr txBox="1"/>
          <p:nvPr/>
        </p:nvSpPr>
        <p:spPr>
          <a:xfrm>
            <a:off x="594150" y="1231175"/>
            <a:ext cx="74562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Constant communication (texting &amp; in-person)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SCRUM meetings almost every weekday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 management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Drive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SCRUM documentation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Trello board =&gt; task management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Docs =&gt; release and sprint planning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Excel =&gt; burn up chart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Flowchart.drawio =&gt; app architecture planning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Weekly Scrum Master switching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UI/UX planning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Adobe XD and whiteboard drawings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Successes and Improvements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Learning how to use React Native was a huge hurdle, but ended up paying off well in the end.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short time span. We were very ambitious and had to cut out a significant portion of functionality.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Learning UI principles to make our app aesthetically pleasing.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Enjoyed &amp; Didn’t Enjoy</a:t>
            </a:r>
            <a:endParaRPr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311700" y="1164825"/>
            <a:ext cx="7936200" cy="3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Enjoyed: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Balancing functionality with UI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Effectively distributing labor intensive work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Great teamwork and communication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Sharing the same vision about our product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Didn’t Enjoy: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Completing high story cost goals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Being too ambitious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Unable to achieve a part of our vision and user stories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Large amount of documents</a:t>
            </a: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216" y="329350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/>
          <p:nvPr/>
        </p:nvSpPr>
        <p:spPr>
          <a:xfrm>
            <a:off x="7367513" y="63150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Learned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434650" y="1171900"/>
            <a:ext cx="7038900" cy="36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Web scrape data from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Automate Server Connection and File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be Agile Developers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be a 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be a Scrum Master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plan Sprints effectively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implement UI in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</a:t>
            </a:r>
            <a:r>
              <a:rPr lang="en-GB"/>
              <a:t>utilize</a:t>
            </a:r>
            <a:r>
              <a:rPr lang="en-GB"/>
              <a:t> Google API + Google Scripting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work effectively as a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manage tasks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manage time effectively</a:t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 with the App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602225" y="1728825"/>
            <a:ext cx="742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Hopefully one day this idea/prototype will become an official campus application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Calendar notifications, login and personalization feature, and google maps API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Network to learn about  resources on campus to add to the app (Virtual Reality lab, 3D printing lab, camera equipment lab, etc) -- very cool stuff that nobody knows about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Check out our app when it goes live (hopefully)</a:t>
            </a:r>
            <a:endParaRPr sz="1400"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621" y="1815788"/>
            <a:ext cx="2428103" cy="151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/>
          <p:nvPr/>
        </p:nvSpPr>
        <p:spPr>
          <a:xfrm>
            <a:off x="4916175" y="1171650"/>
            <a:ext cx="2881500" cy="28002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Vision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311700" y="130142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u="sng"/>
              <a:t>Problem</a:t>
            </a:r>
            <a:endParaRPr i="1" u="sng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Question:  what problems do UCSC students have?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Searching for UCSC and academic related resources is really a hassle sometimes.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Access to information on student life activities and niche resources is mostly reliant on word-of-mouth. 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Vision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311700" y="130142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u="sng"/>
              <a:t>Solution</a:t>
            </a:r>
            <a:endParaRPr i="1" u="sng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/>
              <a:t>uilt a mobile app that acts as a hub for student affairs and raises awareness for both well known and less well known resources that UC Santa Cruz provides.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Accessibility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Campus Culture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Better Funding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of SlugHub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Stay tuned as we demonstrate our app!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58" name="Google Shape;158;p20" title="SlugHub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825" y="1417800"/>
            <a:ext cx="1898199" cy="33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of SlugHub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75" y="1433500"/>
            <a:ext cx="1915425" cy="3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350" y="1433500"/>
            <a:ext cx="1915425" cy="3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725" y="1433502"/>
            <a:ext cx="1915425" cy="3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850" y="1433514"/>
            <a:ext cx="1915425" cy="3405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of SlugHub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75" y="1396650"/>
            <a:ext cx="1936151" cy="34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850" y="1396658"/>
            <a:ext cx="1936151" cy="344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8125" y="1396658"/>
            <a:ext cx="1936151" cy="344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8075" y="1323496"/>
            <a:ext cx="1936151" cy="344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</a:t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11700" y="1640350"/>
            <a:ext cx="5336100" cy="28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React Native Framework (Cross Platform between iPhone + Android)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Javascript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Node.js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Python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Expo Bundler (Simulator)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BeautifulSoup (Webscraping)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Paramiko (Server Connecting)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Git (Version Control)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Bash Shell Scripting (Automation)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5335" l="46842" r="-19254" t="3891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4">
            <a:alphaModFix/>
          </a:blip>
          <a:srcRect b="-61262" l="21173" r="6041" t="-28346"/>
          <a:stretch/>
        </p:blipFill>
        <p:spPr>
          <a:xfrm rot="-5400000">
            <a:off x="5710296" y="13170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5">
            <a:alphaModFix/>
          </a:blip>
          <a:srcRect b="0" l="0" r="43914" t="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</p:sp>
      <p:pic>
        <p:nvPicPr>
          <p:cNvPr id="191" name="Google Shape;19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311700" y="10567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198" name="Google Shape;198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775" y="681425"/>
            <a:ext cx="7200902" cy="430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709949" y="1292475"/>
            <a:ext cx="15432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Welcome Week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160061" y="2772463"/>
            <a:ext cx="1738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Setting up React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1160061" y="3387733"/>
            <a:ext cx="17385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2898551" y="1292475"/>
            <a:ext cx="1173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865218" y="2772463"/>
            <a:ext cx="1693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foundations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2502025" y="3387725"/>
            <a:ext cx="20565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the Screen  Architecture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Screen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Advising Screen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4574651" y="1292475"/>
            <a:ext cx="9522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4558750" y="2772463"/>
            <a:ext cx="1693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Bulk up features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4363925" y="3387725"/>
            <a:ext cx="18882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scraping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Engagement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Portal &amp; Canvas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 Automation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6151024" y="1292475"/>
            <a:ext cx="9522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6248179" y="2772463"/>
            <a:ext cx="1693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 and Finalizations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6053600" y="3387725"/>
            <a:ext cx="21390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backgrounds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Making buttons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Stylesheet + Layouts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Calendar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Facilities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25"/>
          <p:cNvCxnSpPr/>
          <p:nvPr/>
        </p:nvCxnSpPr>
        <p:spPr>
          <a:xfrm>
            <a:off x="2059410" y="1554413"/>
            <a:ext cx="952200" cy="98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5"/>
          <p:cNvSpPr/>
          <p:nvPr/>
        </p:nvSpPr>
        <p:spPr>
          <a:xfrm flipH="1">
            <a:off x="1264303" y="2357588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1263757" y="2568559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19" name="Google Shape;219;p25"/>
          <p:cNvCxnSpPr/>
          <p:nvPr/>
        </p:nvCxnSpPr>
        <p:spPr>
          <a:xfrm>
            <a:off x="3689088" y="1554413"/>
            <a:ext cx="952200" cy="98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5"/>
          <p:cNvSpPr/>
          <p:nvPr/>
        </p:nvSpPr>
        <p:spPr>
          <a:xfrm flipH="1">
            <a:off x="2893981" y="2357588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893435" y="2568559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>
            <a:off x="5319584" y="1554413"/>
            <a:ext cx="952200" cy="98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5"/>
          <p:cNvSpPr/>
          <p:nvPr/>
        </p:nvSpPr>
        <p:spPr>
          <a:xfrm flipH="1">
            <a:off x="4524477" y="2357588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523932" y="2568559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6946144" y="1554413"/>
            <a:ext cx="952200" cy="983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5"/>
          <p:cNvSpPr/>
          <p:nvPr/>
        </p:nvSpPr>
        <p:spPr>
          <a:xfrm flipH="1">
            <a:off x="6151037" y="2357588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6150491" y="2568559"/>
            <a:ext cx="1765800" cy="190800"/>
          </a:xfrm>
          <a:prstGeom prst="parallelogram">
            <a:avLst>
              <a:gd fmla="val 96952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41" y="499412"/>
            <a:ext cx="1175288" cy="7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/>
          <p:nvPr/>
        </p:nvSpPr>
        <p:spPr>
          <a:xfrm>
            <a:off x="7140400" y="187625"/>
            <a:ext cx="1394700" cy="1355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